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0" r:id="rId7"/>
    <p:sldId id="271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5AA2C-D2E4-4D72-B64C-D49A5E945F2C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1147B-5681-4E6C-933B-E3589AAAD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1147B-5681-4E6C-933B-E3589AAAD5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406640" cy="41148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	</a:t>
            </a:r>
            <a:r>
              <a:rPr lang="ru-RU" sz="3100" dirty="0" smtClean="0"/>
              <a:t>МБДОУ </a:t>
            </a:r>
            <a:r>
              <a:rPr lang="ru-RU" sz="3100" dirty="0" err="1" smtClean="0"/>
              <a:t>д</a:t>
            </a:r>
            <a:r>
              <a:rPr lang="ru-RU" sz="3100" dirty="0" smtClean="0"/>
              <a:t>/с №27 «Золотая рыбка»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Отряд ЮИД - добровольное детское объединение, как современная форма организации </a:t>
            </a:r>
            <a:r>
              <a:rPr lang="ru-RU" sz="4000" dirty="0" err="1" smtClean="0"/>
              <a:t>образова-тельной</a:t>
            </a:r>
            <a:r>
              <a:rPr lang="ru-RU" sz="4000" dirty="0" smtClean="0"/>
              <a:t> деятельности в ДОУ.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638800"/>
            <a:ext cx="6858000" cy="6858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Подготовила: воспитатель  Щербинина Н.П.</a:t>
            </a:r>
          </a:p>
          <a:p>
            <a:endParaRPr lang="ru-RU" sz="2800" dirty="0"/>
          </a:p>
        </p:txBody>
      </p:sp>
      <p:pic>
        <p:nvPicPr>
          <p:cNvPr id="5" name="Рисунок 4" descr="DSC_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8768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DPP_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4038600" cy="2692400"/>
          </a:xfrm>
        </p:spPr>
      </p:pic>
      <p:pic>
        <p:nvPicPr>
          <p:cNvPr id="9" name="Рисунок 8" descr="DPP_0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429000"/>
            <a:ext cx="4038600" cy="2692400"/>
          </a:xfrm>
          <a:prstGeom prst="rect">
            <a:avLst/>
          </a:prstGeom>
        </p:spPr>
      </p:pic>
      <p:pic>
        <p:nvPicPr>
          <p:cNvPr id="11" name="Рисунок 10" descr="DPP_0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403600"/>
            <a:ext cx="4038600" cy="2692400"/>
          </a:xfrm>
          <a:prstGeom prst="rect">
            <a:avLst/>
          </a:prstGeom>
        </p:spPr>
      </p:pic>
      <p:pic>
        <p:nvPicPr>
          <p:cNvPr id="12" name="Рисунок 11" descr="DPP_0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04800"/>
            <a:ext cx="4038600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PP_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173163"/>
            <a:ext cx="658415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6106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работы отряда ЮИД (пропагандистская деятельность):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экскурсии к пешеходным переходам и светофору в п. Октябрьский с детьми старших групп «Наши верные друзья – «зебры» и «светофор»;</a:t>
            </a:r>
          </a:p>
          <a:p>
            <a:r>
              <a:rPr lang="ru-RU" dirty="0" smtClean="0"/>
              <a:t>беседа о законах улиц и дорог с детьми младшего возраста «Светофорик»;</a:t>
            </a:r>
          </a:p>
          <a:p>
            <a:r>
              <a:rPr lang="ru-RU" dirty="0" smtClean="0"/>
              <a:t>акция «Пропусти пешехода у «зебры»;</a:t>
            </a:r>
          </a:p>
          <a:p>
            <a:r>
              <a:rPr lang="ru-RU" dirty="0" smtClean="0"/>
              <a:t>игра-викторина среди старших групп «В стране дорожных Всезнаек;</a:t>
            </a:r>
          </a:p>
          <a:p>
            <a:r>
              <a:rPr lang="ru-RU" dirty="0" smtClean="0"/>
              <a:t>исполнение шуточных частушек по ПДД на собрании с родителями детей детского сада.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00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508" y="605631"/>
            <a:ext cx="3764492" cy="2823369"/>
          </a:xfrm>
        </p:spPr>
      </p:pic>
      <p:pic>
        <p:nvPicPr>
          <p:cNvPr id="5" name="Рисунок 4" descr="P1100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33400"/>
            <a:ext cx="3886200" cy="2914650"/>
          </a:xfrm>
          <a:prstGeom prst="rect">
            <a:avLst/>
          </a:prstGeom>
        </p:spPr>
      </p:pic>
      <p:pic>
        <p:nvPicPr>
          <p:cNvPr id="6" name="Рисунок 5" descr="P11002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00" y="3733800"/>
            <a:ext cx="3708400" cy="2781300"/>
          </a:xfrm>
          <a:prstGeom prst="rect">
            <a:avLst/>
          </a:prstGeom>
        </p:spPr>
      </p:pic>
      <p:pic>
        <p:nvPicPr>
          <p:cNvPr id="7" name="Рисунок 6" descr="P11002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733800"/>
            <a:ext cx="3962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581400"/>
            <a:ext cx="4267200" cy="2844800"/>
          </a:xfrm>
        </p:spPr>
      </p:pic>
      <p:pic>
        <p:nvPicPr>
          <p:cNvPr id="5" name="Рисунок 4" descr="IMG_1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41800" y="1625600"/>
            <a:ext cx="5638800" cy="3759200"/>
          </a:xfrm>
          <a:prstGeom prst="rect">
            <a:avLst/>
          </a:prstGeom>
        </p:spPr>
      </p:pic>
      <p:pic>
        <p:nvPicPr>
          <p:cNvPr id="6" name="Рисунок 5" descr="IMG_1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" y="685800"/>
            <a:ext cx="42291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 работы отряда ЮИД: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дети освоили правила безопасного поведения на дорогах и в транспорте;</a:t>
            </a:r>
          </a:p>
          <a:p>
            <a:r>
              <a:rPr lang="ru-RU" dirty="0" smtClean="0"/>
              <a:t> у детей сформировано умение предвидеть опасные ситуации на дороге, принимать грамотные решения, чтобы избежать их;</a:t>
            </a:r>
          </a:p>
          <a:p>
            <a:r>
              <a:rPr lang="ru-RU" smtClean="0"/>
              <a:t>у </a:t>
            </a:r>
            <a:r>
              <a:rPr lang="ru-RU" dirty="0" smtClean="0"/>
              <a:t>воспитанников развиты организаторские способности и общая культура личности, они – активные пропагандисты безопасного дорожного  движения как среди сверстников, так и среди родителей, взрослых.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315200" cy="272491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Актуальность создания отряда ЮИД: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В настоящее время участились случаи ДТП , в которые вовлечены не только</a:t>
            </a:r>
          </a:p>
          <a:p>
            <a:pPr algn="just">
              <a:buNone/>
            </a:pPr>
            <a:r>
              <a:rPr lang="ru-RU" dirty="0" smtClean="0"/>
              <a:t>взрослые, но и дети. Повысился уровень  трамватизма  из-за несоблюдения </a:t>
            </a:r>
          </a:p>
          <a:p>
            <a:pPr algn="just">
              <a:buNone/>
            </a:pPr>
            <a:r>
              <a:rPr lang="ru-RU" dirty="0" smtClean="0"/>
              <a:t>элементарных  правил поведения на дороге.</a:t>
            </a:r>
          </a:p>
          <a:p>
            <a:pPr algn="just" fontAlgn="base">
              <a:buNone/>
            </a:pPr>
            <a:r>
              <a:rPr lang="ru-RU" dirty="0" smtClean="0"/>
              <a:t>  В соответствии с анализом, проведенным совместно с инспектором по </a:t>
            </a:r>
          </a:p>
          <a:p>
            <a:pPr algn="just" fontAlgn="base">
              <a:buNone/>
            </a:pPr>
            <a:r>
              <a:rPr lang="ru-RU" dirty="0" smtClean="0"/>
              <a:t>пропаганде БДД  ОГИБДД  Дёминой Л.П., основными причинами ДТП с </a:t>
            </a:r>
          </a:p>
          <a:p>
            <a:pPr algn="just" fontAlgn="base">
              <a:buNone/>
            </a:pPr>
            <a:r>
              <a:rPr lang="ru-RU" dirty="0" smtClean="0"/>
              <a:t>участием детей является:</a:t>
            </a:r>
          </a:p>
          <a:p>
            <a:pPr algn="just" fontAlgn="base"/>
            <a:r>
              <a:rPr lang="ru-RU" dirty="0" smtClean="0"/>
              <a:t>незнание правил дорожного движения;</a:t>
            </a:r>
          </a:p>
          <a:p>
            <a:pPr algn="just" fontAlgn="base"/>
            <a:r>
              <a:rPr lang="ru-RU" dirty="0" smtClean="0"/>
              <a:t>отсутствие практических навыков поведения в конкретной дорожной ситуации;</a:t>
            </a:r>
          </a:p>
          <a:p>
            <a:pPr algn="just" fontAlgn="base"/>
            <a:r>
              <a:rPr lang="ru-RU" dirty="0" smtClean="0"/>
              <a:t>недостаточный надзор взрослых;</a:t>
            </a:r>
          </a:p>
          <a:p>
            <a:pPr algn="just" fontAlgn="base"/>
            <a:r>
              <a:rPr lang="ru-RU" dirty="0" smtClean="0"/>
              <a:t>нарушение родителями правил дорожного движения;</a:t>
            </a:r>
          </a:p>
          <a:p>
            <a:pPr algn="just" fontAlgn="base"/>
            <a:r>
              <a:rPr lang="ru-RU" dirty="0" smtClean="0"/>
              <a:t>недостаточная компетентность в решении проблемы формирования у детей навыков безопасного поведения на улицах.</a:t>
            </a:r>
          </a:p>
          <a:p>
            <a:pPr algn="just" fontAlgn="base"/>
            <a:r>
              <a:rPr lang="ru-RU" dirty="0" smtClean="0"/>
              <a:t>отсутствие необходимых условий.</a:t>
            </a:r>
          </a:p>
          <a:p>
            <a:pPr algn="just" fontAlgn="base">
              <a:buNone/>
            </a:pPr>
            <a:r>
              <a:rPr lang="ru-RU" dirty="0" smtClean="0"/>
              <a:t> Данный факт способствовал обоснованию выбора темы для организации </a:t>
            </a:r>
          </a:p>
          <a:p>
            <a:pPr algn="just" fontAlgn="base">
              <a:buNone/>
            </a:pPr>
            <a:r>
              <a:rPr lang="ru-RU" dirty="0" smtClean="0"/>
              <a:t>детского объединения и определил приоритетные цели и задачи.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04088"/>
            <a:ext cx="8229600" cy="1143000"/>
          </a:xfrm>
        </p:spPr>
        <p:txBody>
          <a:bodyPr/>
          <a:lstStyle/>
          <a:p>
            <a:r>
              <a:rPr lang="ru-RU" dirty="0" smtClean="0"/>
              <a:t>Цель </a:t>
            </a:r>
            <a:r>
              <a:rPr lang="ru-RU" sz="4500" dirty="0" smtClean="0"/>
              <a:t>создания</a:t>
            </a:r>
            <a:r>
              <a:rPr lang="ru-RU" dirty="0" smtClean="0"/>
              <a:t> отряда ЮИД: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407920"/>
          </a:xfrm>
        </p:spPr>
        <p:txBody>
          <a:bodyPr/>
          <a:lstStyle/>
          <a:p>
            <a:pPr algn="just"/>
            <a:r>
              <a:rPr lang="ru-RU" dirty="0" smtClean="0"/>
              <a:t>формирование у детей углубленных знаний Правил дорожного движения через вовлечение в число активных пропагандистов законопослуш-ного поведения на улицах и дорогах.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отряда ЮИД (в области познавательного развития):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развитие у детей любознательности и познавательной мотивации через изучение правил безопасного поведения на дорогах и овладение специальной дорожной терминологией;</a:t>
            </a:r>
          </a:p>
          <a:p>
            <a:r>
              <a:rPr lang="ru-RU" dirty="0" smtClean="0"/>
              <a:t>развитие воображения и творческой активности детей через ознакомление и применение методов и форм пропаганды безопасного дорожного движения;</a:t>
            </a:r>
          </a:p>
          <a:p>
            <a:r>
              <a:rPr lang="ru-RU" dirty="0" smtClean="0"/>
              <a:t>формирование  и развитие навыков безопасного поведения на дорогах, умения предвидеть опасные ситуации, избегать их, принимать грамотные решения в соответствии с ситуацией.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отряда ЮИД (в области социально-коммуникативного развития):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становление самостоятельности , целенаправленности и саморегуляции действий ребёнка через развитие организаторских способностей и общей культуры личности;</a:t>
            </a:r>
          </a:p>
          <a:p>
            <a:r>
              <a:rPr lang="ru-RU" dirty="0" smtClean="0"/>
              <a:t>добровольное объединение детей на основе овладения знаниями и навыками безопасного поведения на дорогах, формирование готовности к совместной деятельности со сверстниками;</a:t>
            </a:r>
          </a:p>
          <a:p>
            <a:r>
              <a:rPr lang="ru-RU" dirty="0" smtClean="0"/>
              <a:t>социализация личности ребёнка через включение его в различные виды социальных отношений в общении, игре, творческой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работы отряда ЮИД (информационная деятельность):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создание макетов дорожной атрибутики «Безопасная дорога»;</a:t>
            </a:r>
          </a:p>
          <a:p>
            <a:r>
              <a:rPr lang="ru-RU" sz="2400" dirty="0" smtClean="0"/>
              <a:t>просмотр и оценка стендов, стенгазет и рисунков, посвящённых ПДД в группах детского сада;</a:t>
            </a:r>
          </a:p>
          <a:p>
            <a:r>
              <a:rPr lang="ru-RU" sz="2400" dirty="0" smtClean="0"/>
              <a:t>конкурс рисунков дорожных знаков «Мои дорожные правила» среди детей старших групп, участие в оценке рисунков;</a:t>
            </a:r>
          </a:p>
          <a:p>
            <a:r>
              <a:rPr lang="ru-RU" sz="2400" dirty="0" smtClean="0"/>
              <a:t>беседа с детьми средних групп и изготовление агитационных листовок «Внимание, гололёд!».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LEUtbA5sa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396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701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908" y="228600"/>
            <a:ext cx="3840692" cy="2880519"/>
          </a:xfrm>
        </p:spPr>
      </p:pic>
      <p:pic>
        <p:nvPicPr>
          <p:cNvPr id="7" name="Содержимое 3" descr="P1070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9800" y="228601"/>
            <a:ext cx="3860800" cy="2895600"/>
          </a:xfrm>
          <a:prstGeom prst="rect">
            <a:avLst/>
          </a:prstGeom>
        </p:spPr>
      </p:pic>
      <p:pic>
        <p:nvPicPr>
          <p:cNvPr id="8" name="Содержимое 3" descr="P1070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1" y="3352801"/>
            <a:ext cx="3886200" cy="2914650"/>
          </a:xfrm>
          <a:prstGeom prst="rect">
            <a:avLst/>
          </a:prstGeom>
        </p:spPr>
      </p:pic>
      <p:pic>
        <p:nvPicPr>
          <p:cNvPr id="9" name="Содержимое 5" descr="P10701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386931"/>
            <a:ext cx="3916892" cy="2937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PP_0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84200"/>
            <a:ext cx="4495800" cy="2997200"/>
          </a:xfrm>
          <a:prstGeom prst="rect">
            <a:avLst/>
          </a:prstGeom>
        </p:spPr>
      </p:pic>
      <p:pic>
        <p:nvPicPr>
          <p:cNvPr id="8" name="Рисунок 7" descr="DPP_0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" y="3657600"/>
            <a:ext cx="4533900" cy="3022600"/>
          </a:xfrm>
          <a:prstGeom prst="rect">
            <a:avLst/>
          </a:prstGeom>
        </p:spPr>
      </p:pic>
      <p:pic>
        <p:nvPicPr>
          <p:cNvPr id="9" name="Рисунок 8" descr="DPP_0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132200"/>
            <a:ext cx="3207600" cy="48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503</Words>
  <Application>Microsoft Office PowerPoint</Application>
  <PresentationFormat>Экран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МБДОУ д/с №27 «Золотая рыбка»   Отряд ЮИД - добровольное детское объединение, как современная форма организации образова-тельной деятельности в ДОУ.</vt:lpstr>
      <vt:lpstr>Актуальность создания отряда ЮИД:</vt:lpstr>
      <vt:lpstr>Цель создания отряда ЮИД:</vt:lpstr>
      <vt:lpstr>Задачи отряда ЮИД (в области познавательного развития):</vt:lpstr>
      <vt:lpstr>Задачи отряда ЮИД (в области социально-коммуникативного развития):</vt:lpstr>
      <vt:lpstr>Содержание работы отряда ЮИД (информационная деятельность):</vt:lpstr>
      <vt:lpstr>Слайд 7</vt:lpstr>
      <vt:lpstr>Слайд 8</vt:lpstr>
      <vt:lpstr>Слайд 9</vt:lpstr>
      <vt:lpstr>Слайд 10</vt:lpstr>
      <vt:lpstr>Слайд 11</vt:lpstr>
      <vt:lpstr>Содержание работы отряда ЮИД (пропагандистская деятельность):</vt:lpstr>
      <vt:lpstr>Слайд 13</vt:lpstr>
      <vt:lpstr>Слайд 14</vt:lpstr>
      <vt:lpstr>Результаты работы отряда ЮИД: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Отряд ЮИД - добровольное детское объединение, как совре-менная форма организации образовательной деятельности в ДОУ.</dc:title>
  <dc:creator>Viktor</dc:creator>
  <cp:lastModifiedBy>User</cp:lastModifiedBy>
  <cp:revision>58</cp:revision>
  <dcterms:created xsi:type="dcterms:W3CDTF">2016-10-15T12:43:39Z</dcterms:created>
  <dcterms:modified xsi:type="dcterms:W3CDTF">2016-10-27T06:23:14Z</dcterms:modified>
</cp:coreProperties>
</file>